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4816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ембріологія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основами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репродуктології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тератології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892" y="4365000"/>
            <a:ext cx="2688214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майбутніх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фахівців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причинами,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 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вроджених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компенсаторними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640" y="429491"/>
            <a:ext cx="2466975" cy="151896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Несприятливі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демографічні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характеризуються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від’ємним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коефіцієнтом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приросту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народжуваність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припадає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безплідний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шлюб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Репродуктивна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своєчасній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безпліддя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подружньої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пари,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новітніх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високоспеціалізованих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вміщують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акушерства,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генетики.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817418"/>
            <a:ext cx="8466667" cy="5684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5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ознайомить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такими </a:t>
            </a: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питаннями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класифікація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вроджених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вад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етіологічні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індивідуального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критичні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пороки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ембріона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плода;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вроджені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вади і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аномалії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сенсорних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аномалії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зовнішнього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вуха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аномалії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очей;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комбіновані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пороки і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аномалії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вади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опорно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рухового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апарату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дефекти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трубчастих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кісток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хребта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аномалії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м'язів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м'язових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сухожиль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системні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вади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вади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ЦНС; </a:t>
            </a:r>
            <a:endParaRPr lang="ru-RU" sz="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ru-RU" sz="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численні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вроджені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вади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хромосомні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генні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синдроми</a:t>
            </a:r>
            <a:r>
              <a:rPr lang="ru-RU" sz="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86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86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3659909"/>
            <a:ext cx="2204412" cy="142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500"/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500"/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7" dur="500"/>
                                        <p:tgtEl>
                                          <p:spTgt spid="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2" dur="500"/>
                                        <p:tgtEl>
                                          <p:spTgt spid="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7" dur="500"/>
                                        <p:tgtEl>
                                          <p:spTgt spid="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2" dur="500"/>
                                        <p:tgtEl>
                                          <p:spTgt spid="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7" dur="500"/>
                                        <p:tgtEl>
                                          <p:spTgt spid="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2" dur="500"/>
                                        <p:tgtEl>
                                          <p:spTgt spid="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7" dur="500"/>
                                        <p:tgtEl>
                                          <p:spTgt spid="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82" dur="500"/>
                                        <p:tgtEl>
                                          <p:spTgt spid="1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1457</TotalTime>
  <Words>93</Words>
  <Application>Microsoft Office PowerPoint</Application>
  <PresentationFormat>Экран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Медична ембріологія з основами репродуктології та тератології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44</cp:revision>
  <dcterms:created xsi:type="dcterms:W3CDTF">2012-11-28T20:51:53Z</dcterms:created>
  <dcterms:modified xsi:type="dcterms:W3CDTF">2024-04-16T08:44:46Z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